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31" r:id="rId3"/>
    <p:sldId id="11934" r:id="rId4"/>
    <p:sldId id="11935" r:id="rId5"/>
    <p:sldId id="1193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>
        <p:scale>
          <a:sx n="125" d="100"/>
          <a:sy n="125" d="100"/>
        </p:scale>
        <p:origin x="143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39.svg"/><Relationship Id="rId12" Type="http://schemas.openxmlformats.org/officeDocument/2006/relationships/image" Target="../media/image4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7.svg"/><Relationship Id="rId15" Type="http://schemas.openxmlformats.org/officeDocument/2006/relationships/image" Target="../media/image32.png"/><Relationship Id="rId10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ON-DEMAND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Form Factors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Synapse Analytics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6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FCF14BDF-B452-4D32-A5A0-A1AD4F6B15FD}"/>
              </a:ext>
            </a:extLst>
          </p:cNvPr>
          <p:cNvSpPr/>
          <p:nvPr/>
        </p:nvSpPr>
        <p:spPr bwMode="auto">
          <a:xfrm>
            <a:off x="1577785" y="5021922"/>
            <a:ext cx="10487216" cy="1706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651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582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384963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11695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TRANSFORM &amp; ENRICH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38427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861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27000" y="15233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28967" y="25845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72812" y="34518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641940" y="1129927"/>
            <a:ext cx="10423060" cy="36057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50413" y="2574948"/>
            <a:ext cx="1017432" cy="1266827"/>
            <a:chOff x="2750837" y="5034521"/>
            <a:chExt cx="1017432" cy="1266827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4521"/>
              <a:ext cx="468443" cy="4762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Ingest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2936432" y="5188381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861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3052468" y="4450953"/>
            <a:ext cx="295969" cy="1178885"/>
          </a:xfrm>
          <a:prstGeom prst="bentConnector3">
            <a:avLst>
              <a:gd name="adj1" fmla="val 435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3725818" y="1901187"/>
            <a:ext cx="1274643" cy="1023684"/>
            <a:chOff x="2612382" y="5034521"/>
            <a:chExt cx="1274643" cy="102368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645287" y="1913635"/>
            <a:ext cx="1274643" cy="1023684"/>
            <a:chOff x="2612382" y="5034521"/>
            <a:chExt cx="1274643" cy="102368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630" y="5034521"/>
              <a:ext cx="470144" cy="4762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Flows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V="1">
            <a:off x="4028020" y="4892412"/>
            <a:ext cx="85031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7125778" y="1637185"/>
            <a:ext cx="1148368" cy="1023684"/>
            <a:chOff x="2660684" y="5034521"/>
            <a:chExt cx="1148368" cy="1023684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4521"/>
              <a:ext cx="468443" cy="4762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9" idx="2"/>
          </p:cNvCxnSpPr>
          <p:nvPr/>
        </p:nvCxnSpPr>
        <p:spPr>
          <a:xfrm flipV="1">
            <a:off x="4028020" y="4892412"/>
            <a:ext cx="311763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818476" y="1510774"/>
            <a:ext cx="1274643" cy="1023684"/>
            <a:chOff x="2612382" y="5034521"/>
            <a:chExt cx="1274643" cy="1023684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690511" y="2219534"/>
            <a:ext cx="1274643" cy="1229530"/>
            <a:chOff x="2612382" y="5071818"/>
            <a:chExt cx="1274643" cy="1229530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8818476" y="2978061"/>
            <a:ext cx="1274643" cy="1189883"/>
            <a:chOff x="2612382" y="5034521"/>
            <a:chExt cx="1274643" cy="1189883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On-Demand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0" idx="2"/>
          </p:cNvCxnSpPr>
          <p:nvPr/>
        </p:nvCxnSpPr>
        <p:spPr>
          <a:xfrm flipV="1">
            <a:off x="4028020" y="4892412"/>
            <a:ext cx="538495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520305" y="2803502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172387" y="3204224"/>
            <a:ext cx="1274643" cy="1023684"/>
            <a:chOff x="2612382" y="5034521"/>
            <a:chExt cx="1274643" cy="1023684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Spark Pools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950BC18E-750C-4B71-B634-C55CB6AC1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817806" y="1246885"/>
            <a:ext cx="476250" cy="4762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45D802-EA6E-4B7C-9EE0-7817965E8594}"/>
              </a:ext>
            </a:extLst>
          </p:cNvPr>
          <p:cNvCxnSpPr>
            <a:cxnSpLocks/>
          </p:cNvCxnSpPr>
          <p:nvPr/>
        </p:nvCxnSpPr>
        <p:spPr>
          <a:xfrm>
            <a:off x="3639710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6186E06-BDE4-4163-99CD-CE440F0BA125}"/>
              </a:ext>
            </a:extLst>
          </p:cNvPr>
          <p:cNvCxnSpPr>
            <a:cxnSpLocks/>
          </p:cNvCxnSpPr>
          <p:nvPr/>
        </p:nvCxnSpPr>
        <p:spPr>
          <a:xfrm>
            <a:off x="3831212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11E1227-F937-4C9E-BE48-65C75A1E6F56}"/>
              </a:ext>
            </a:extLst>
          </p:cNvPr>
          <p:cNvCxnSpPr>
            <a:cxnSpLocks/>
          </p:cNvCxnSpPr>
          <p:nvPr/>
        </p:nvCxnSpPr>
        <p:spPr>
          <a:xfrm>
            <a:off x="5903474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E93577-B564-4770-89A7-0B8B3C85EDA2}"/>
              </a:ext>
            </a:extLst>
          </p:cNvPr>
          <p:cNvCxnSpPr>
            <a:cxnSpLocks/>
          </p:cNvCxnSpPr>
          <p:nvPr/>
        </p:nvCxnSpPr>
        <p:spPr>
          <a:xfrm>
            <a:off x="6123551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149FD07-CFC5-4D57-8866-889AA73061E9}"/>
              </a:ext>
            </a:extLst>
          </p:cNvPr>
          <p:cNvCxnSpPr>
            <a:cxnSpLocks/>
          </p:cNvCxnSpPr>
          <p:nvPr/>
        </p:nvCxnSpPr>
        <p:spPr>
          <a:xfrm>
            <a:off x="8192660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6D0BF86-2493-4424-A743-CF7E3C48176B}"/>
              </a:ext>
            </a:extLst>
          </p:cNvPr>
          <p:cNvCxnSpPr>
            <a:cxnSpLocks/>
          </p:cNvCxnSpPr>
          <p:nvPr/>
        </p:nvCxnSpPr>
        <p:spPr>
          <a:xfrm>
            <a:off x="8384162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940DB23-03D2-4087-A4E4-082508B1A27D}"/>
              </a:ext>
            </a:extLst>
          </p:cNvPr>
          <p:cNvCxnSpPr>
            <a:cxnSpLocks/>
          </p:cNvCxnSpPr>
          <p:nvPr/>
        </p:nvCxnSpPr>
        <p:spPr>
          <a:xfrm>
            <a:off x="10450562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09E77D-9864-490A-82E1-39ED67BB9E9E}"/>
              </a:ext>
            </a:extLst>
          </p:cNvPr>
          <p:cNvCxnSpPr>
            <a:cxnSpLocks/>
          </p:cNvCxnSpPr>
          <p:nvPr/>
        </p:nvCxnSpPr>
        <p:spPr>
          <a:xfrm>
            <a:off x="10642064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145A4B-040C-4CCC-BF27-EE50A211DE5E}"/>
              </a:ext>
            </a:extLst>
          </p:cNvPr>
          <p:cNvSpPr/>
          <p:nvPr/>
        </p:nvSpPr>
        <p:spPr>
          <a:xfrm>
            <a:off x="2305565" y="1317302"/>
            <a:ext cx="3301353" cy="3416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61DC93B-B105-4642-B9E0-F29C47C3E526}"/>
              </a:ext>
            </a:extLst>
          </p:cNvPr>
          <p:cNvSpPr/>
          <p:nvPr/>
        </p:nvSpPr>
        <p:spPr bwMode="auto">
          <a:xfrm>
            <a:off x="3551770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8C011AB4-E0DF-4E22-904B-FBEE9119E3FC}"/>
              </a:ext>
            </a:extLst>
          </p:cNvPr>
          <p:cNvSpPr/>
          <p:nvPr/>
        </p:nvSpPr>
        <p:spPr bwMode="auto">
          <a:xfrm>
            <a:off x="5875549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5AD10B9-C583-4572-94B0-D2255046662D}"/>
              </a:ext>
            </a:extLst>
          </p:cNvPr>
          <p:cNvSpPr/>
          <p:nvPr/>
        </p:nvSpPr>
        <p:spPr bwMode="auto">
          <a:xfrm>
            <a:off x="8085403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8C10096F-B147-452D-8A14-299BF96B6C6D}"/>
              </a:ext>
            </a:extLst>
          </p:cNvPr>
          <p:cNvSpPr/>
          <p:nvPr/>
        </p:nvSpPr>
        <p:spPr bwMode="auto">
          <a:xfrm>
            <a:off x="10386531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E37F92E-E716-405A-B233-04C7090463A5}"/>
              </a:ext>
            </a:extLst>
          </p:cNvPr>
          <p:cNvSpPr/>
          <p:nvPr/>
        </p:nvSpPr>
        <p:spPr bwMode="auto">
          <a:xfrm>
            <a:off x="1252526" y="2705434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973E965-55D7-4B30-9745-B4502393E588}"/>
              </a:ext>
            </a:extLst>
          </p:cNvPr>
          <p:cNvGrpSpPr/>
          <p:nvPr/>
        </p:nvGrpSpPr>
        <p:grpSpPr>
          <a:xfrm>
            <a:off x="7067222" y="2913767"/>
            <a:ext cx="1274643" cy="1189883"/>
            <a:chOff x="2612382" y="5034521"/>
            <a:chExt cx="1274643" cy="1189883"/>
          </a:xfrm>
        </p:grpSpPr>
        <p:pic>
          <p:nvPicPr>
            <p:cNvPr id="125" name="Graphic 149">
              <a:extLst>
                <a:ext uri="{FF2B5EF4-FFF2-40B4-BE49-F238E27FC236}">
                  <a16:creationId xmlns:a16="http://schemas.microsoft.com/office/drawing/2014/main" id="{93CFEF97-B34E-4110-BF0B-413E70A0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F7044A-8746-43A3-86B9-5C22145D2E3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On-Demand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288399-D5B4-43C4-8082-C6C5C18E4D08}"/>
              </a:ext>
            </a:extLst>
          </p:cNvPr>
          <p:cNvGrpSpPr/>
          <p:nvPr/>
        </p:nvGrpSpPr>
        <p:grpSpPr>
          <a:xfrm>
            <a:off x="6128567" y="2912650"/>
            <a:ext cx="1274643" cy="1023684"/>
            <a:chOff x="2612382" y="5034521"/>
            <a:chExt cx="1274643" cy="1023684"/>
          </a:xfrm>
        </p:grpSpPr>
        <p:pic>
          <p:nvPicPr>
            <p:cNvPr id="128" name="Graphic 57">
              <a:extLst>
                <a:ext uri="{FF2B5EF4-FFF2-40B4-BE49-F238E27FC236}">
                  <a16:creationId xmlns:a16="http://schemas.microsoft.com/office/drawing/2014/main" id="{FAE1090B-BB4D-43DD-8514-DEC3631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E90D64F-0D60-404D-BA6D-D37E95A0118B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Spark Pools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EBF8DC-3E16-4685-8EC2-99128EFB2B55}"/>
              </a:ext>
            </a:extLst>
          </p:cNvPr>
          <p:cNvGrpSpPr/>
          <p:nvPr/>
        </p:nvGrpSpPr>
        <p:grpSpPr>
          <a:xfrm>
            <a:off x="6091104" y="1637185"/>
            <a:ext cx="1274643" cy="1023684"/>
            <a:chOff x="2612382" y="5034521"/>
            <a:chExt cx="1274643" cy="1023684"/>
          </a:xfrm>
        </p:grpSpPr>
        <p:pic>
          <p:nvPicPr>
            <p:cNvPr id="131" name="Graphic 57">
              <a:extLst>
                <a:ext uri="{FF2B5EF4-FFF2-40B4-BE49-F238E27FC236}">
                  <a16:creationId xmlns:a16="http://schemas.microsoft.com/office/drawing/2014/main" id="{9152D512-4EB3-4303-97C0-80CC3507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1F8165F-204A-4964-9FBF-780475E14A6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F54385-E716-4CBE-BC11-F0FE0C4EB928}"/>
              </a:ext>
            </a:extLst>
          </p:cNvPr>
          <p:cNvSpPr txBox="1"/>
          <p:nvPr/>
        </p:nvSpPr>
        <p:spPr>
          <a:xfrm>
            <a:off x="6909635" y="2533480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9835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Handling Streaming Data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644785" y="1498837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708691" y="3953353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5393310" y="3015868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2231381" y="16385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8091714" y="1718139"/>
            <a:ext cx="1274643" cy="1638873"/>
            <a:chOff x="2612382" y="5071818"/>
            <a:chExt cx="1274643" cy="1638873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4249187" y="16292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Data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3260793" y="16353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2619589" y="41922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2" idx="3"/>
            <a:endCxn id="103" idx="2"/>
          </p:cNvCxnSpPr>
          <p:nvPr/>
        </p:nvCxnSpPr>
        <p:spPr>
          <a:xfrm flipV="1">
            <a:off x="3496034" y="3062266"/>
            <a:ext cx="1390475" cy="13681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5125632" y="1867364"/>
            <a:ext cx="1121141" cy="11485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21C33B-DA73-427F-9DF1-21B2F0EF93D1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H="1">
            <a:off x="6764320" y="-247574"/>
            <a:ext cx="88900" cy="3842527"/>
          </a:xfrm>
          <a:prstGeom prst="bentConnector3">
            <a:avLst>
              <a:gd name="adj1" fmla="val -257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3EA073-89F6-432E-ACA1-C7E2F596CE42}"/>
              </a:ext>
            </a:extLst>
          </p:cNvPr>
          <p:cNvGrpSpPr/>
          <p:nvPr/>
        </p:nvGrpSpPr>
        <p:grpSpPr>
          <a:xfrm>
            <a:off x="6531474" y="1678138"/>
            <a:ext cx="1274643" cy="1189883"/>
            <a:chOff x="2612382" y="5034521"/>
            <a:chExt cx="1274643" cy="1189883"/>
          </a:xfrm>
        </p:grpSpPr>
        <p:pic>
          <p:nvPicPr>
            <p:cNvPr id="97" name="Graphic 149">
              <a:extLst>
                <a:ext uri="{FF2B5EF4-FFF2-40B4-BE49-F238E27FC236}">
                  <a16:creationId xmlns:a16="http://schemas.microsoft.com/office/drawing/2014/main" id="{A87ED48C-441B-4C96-9AF6-B5BEAFE6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8B562D-3B11-4EF7-B4ED-C7B659D18154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On-Demand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361DB4E-B968-4CF2-8EA7-16D32A70D5DB}"/>
              </a:ext>
            </a:extLst>
          </p:cNvPr>
          <p:cNvCxnSpPr>
            <a:cxnSpLocks/>
            <a:stCxn id="27" idx="3"/>
            <a:endCxn id="98" idx="2"/>
          </p:cNvCxnSpPr>
          <p:nvPr/>
        </p:nvCxnSpPr>
        <p:spPr>
          <a:xfrm flipV="1">
            <a:off x="6484898" y="2868021"/>
            <a:ext cx="683898" cy="38597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8B6EDE-4FF4-4A42-BA90-AB1605054FA8}"/>
              </a:ext>
            </a:extLst>
          </p:cNvPr>
          <p:cNvCxnSpPr>
            <a:cxnSpLocks/>
            <a:stCxn id="97" idx="3"/>
            <a:endCxn id="89" idx="1"/>
          </p:cNvCxnSpPr>
          <p:nvPr/>
        </p:nvCxnSpPr>
        <p:spPr>
          <a:xfrm>
            <a:off x="7404904" y="1916263"/>
            <a:ext cx="1124302" cy="27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B38113-717A-445A-9E34-44CA7132C5B1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4137238" y="1867364"/>
            <a:ext cx="512144" cy="60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144C23-A11A-4D94-B929-A8B41B735D68}"/>
              </a:ext>
            </a:extLst>
          </p:cNvPr>
          <p:cNvCxnSpPr>
            <a:cxnSpLocks/>
            <a:stCxn id="46" idx="3"/>
            <a:endCxn id="108" idx="1"/>
          </p:cNvCxnSpPr>
          <p:nvPr/>
        </p:nvCxnSpPr>
        <p:spPr>
          <a:xfrm flipV="1">
            <a:off x="3107826" y="1873442"/>
            <a:ext cx="553162" cy="32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A87766-A79A-48DC-BDDC-1FA2D99D0C26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2167475" y="1876662"/>
            <a:ext cx="464101" cy="22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4C27B1-518E-4336-99C8-0CF4DC6F72E8}"/>
              </a:ext>
            </a:extLst>
          </p:cNvPr>
          <p:cNvCxnSpPr>
            <a:cxnSpLocks/>
            <a:stCxn id="20" idx="3"/>
            <a:endCxn id="122" idx="1"/>
          </p:cNvCxnSpPr>
          <p:nvPr/>
        </p:nvCxnSpPr>
        <p:spPr>
          <a:xfrm>
            <a:off x="2231381" y="4430407"/>
            <a:ext cx="788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743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Apache Spark Pool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DCD22E-6D1C-4DC9-8197-0EA072E3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36" y="1331117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Pool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29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Pool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0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2">
            <a:extLst>
              <a:ext uri="{FF2B5EF4-FFF2-40B4-BE49-F238E27FC236}">
                <a16:creationId xmlns:a16="http://schemas.microsoft.com/office/drawing/2014/main" id="{636A7C66-678B-4435-A710-7A92C0A6B39C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275</Words>
  <Application>Microsoft Office PowerPoint</Application>
  <PresentationFormat>Widescreen</PresentationFormat>
  <Paragraphs>112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</dc:title>
  <dc:creator>Zoiner Tejada</dc:creator>
  <cp:lastModifiedBy>Zoiner Tejada</cp:lastModifiedBy>
  <cp:revision>72</cp:revision>
  <dcterms:created xsi:type="dcterms:W3CDTF">2020-03-18T15:56:09Z</dcterms:created>
  <dcterms:modified xsi:type="dcterms:W3CDTF">2020-03-26T13:49:16Z</dcterms:modified>
</cp:coreProperties>
</file>